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9/21/2023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99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September 21, ,2023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COMMMENT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REPORTS-POLICE, 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FIRE,SOLICITOR,ZONING,ENGINEER,TAX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COLLECTOR,MAYOR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SAFETY,PLANNING,FINANCE,SHADE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TREE,REC,MS4,DPW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MELLOW COURT FOLLOW UP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NORLACK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AGREEMENT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 PENSION PLAN RESOLUTION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RUSHBROOK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CREEK 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LSA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STATEWIDE APPLICATION RESOLUTION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RUSHBROOK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CREEK 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LSA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MONROE APPLICATION RESOLUTION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DPW TRUCK 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LSA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APPLICATION RESOLUTION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EXECUTIVE SESSION FOR PERSONNEL ISSUES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9/21/2023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	</a:t>
            </a:r>
            <a:r>
              <a:rPr lang="en-US" sz="1800" b="0" i="0" u="none" strike="noStrike" dirty="0">
                <a:solidFill>
                  <a:schemeClr val="bg1"/>
                </a:solidFill>
                <a:latin typeface="Arial" panose="020B0604020202020204" pitchFamily="34" charset="0"/>
              </a:rPr>
              <a:t>135,727.05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729.47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5,324.82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115,749.07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	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6,656.08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 					1,459.09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		1,045.58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		23,021.58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		1,056.46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		115.49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			164.66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			40,932.71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					223.00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				27,816.25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		3,163.93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		162,997.06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</a:t>
            </a:r>
            <a:r>
              <a:rPr lang="en-US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526,404.99</a:t>
            </a:r>
            <a:r>
              <a:rPr lang="en-US" dirty="0"/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10,314.47</a:t>
            </a:r>
            <a:r>
              <a:rPr lang="en-US" dirty="0"/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Long Term Debt      160,529.30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14114</TotalTime>
  <Words>262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193</cp:revision>
  <dcterms:created xsi:type="dcterms:W3CDTF">2019-10-03T16:39:17Z</dcterms:created>
  <dcterms:modified xsi:type="dcterms:W3CDTF">2023-09-21T19:07:08Z</dcterms:modified>
</cp:coreProperties>
</file>